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2D5BE-49E7-7B47-A17A-8C6A5E450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FBB31-456A-8C4F-AC7B-61CE62546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55980-0C33-534D-B50E-69A29E0B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0A0EB-23F7-154E-BDD5-C68D98FC5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BB1BE-960F-CE4E-842E-2F66F85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4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A7-73E7-BF4A-AB17-690A81611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3B142-2829-EE4B-8CD0-1EC19E489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02145-02EF-964D-8091-0559E333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C4339-B5FC-E24C-A440-235D67CA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CFF87-D711-694C-BF59-06B92F059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7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B9D9A0-0C29-8A4B-99BE-EAFF92082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53AFB-8166-4145-8B73-8D5190B7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5FA3C-1383-284F-ADBD-6898A6CBF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0992-BC0E-2C45-A3DB-993F2E1C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F169E-C925-EB43-BDF0-92900B7C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1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9C48-AB06-C14F-912B-E20EB0C8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806CC-44CE-3742-9DC6-6CEDBF3F4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5B1C2-C121-3844-A819-C7CBD18B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76AEC-DDD0-D249-9CD9-11023113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D2E36-07BE-E548-9B71-41DC701B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0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902C-6BF5-304C-9E8F-85A38FFE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B9965-DF32-9D42-BED4-BF46A5FB1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F67A2-A9B3-5747-A82D-8FC211B1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995DD-6FEC-0640-81A1-01955CD9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BB689-A5D3-544E-944E-8C6F90682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2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2C4EA-24D6-0840-A522-A14BC943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849D1-1458-FA43-8017-3C0AE87FF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22008-A6B6-E548-A928-2ADF20049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ABB23-B2E0-8745-9521-5317138B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D7861-1CC3-924C-98DA-A7E459EB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10720-2EEE-DE41-877C-42E67645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4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7700-8B08-2449-ADAD-B5DA14A9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042F7-FDC5-CC41-854A-A74A42E16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E689C-F679-3146-BA95-99E1B0760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84F7B-228E-604A-97DF-DEF389225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CBE43C-3B08-1E4A-89CF-995B0EE23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4DB21-CC81-EF47-8A41-843FFA38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81E41B-1F82-2640-B48F-105B657CA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352A82-5CE1-E447-92F8-2859A7F0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4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3F44D-FD72-D842-A939-5D70EDAB2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B9BF6-B413-C147-B0D4-E3CBC020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D9D33-751A-7349-A715-481A31F7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5AFA5-7D11-204F-9951-E58587AD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5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7F334-B6BD-3449-B69D-E93EBA22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7E5C9-8908-CF48-8A2C-C86439C2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2A9D1-94AC-0A4C-BBBC-C3FA3E54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1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2AD4-6C86-D242-94EC-359195E52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65B37-39E6-1D41-A2D3-6D83AFCDE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22298-D339-4042-83A5-3E92FB39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6CC0D-64CA-8147-92DE-3A725EBF7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0055C-EF6B-D94D-BF9F-70D36333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F5688-A56A-134E-A0FF-778DE3BE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5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42AA6-6B43-FC41-8971-550A8997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54FE5-89F0-544B-B979-876883623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46CD4-D0FB-6E43-ABB3-D91F87C54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DF823-51CA-E14B-9939-FB43728C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28C59-2B81-5F4E-AF68-B8FA8125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932BA-0BEC-8046-8AB4-532868F21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4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65D8D-32F3-9D47-AEDF-612F1FA9C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B87A3-1070-FD4D-AB3C-0D7B7268A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EF947-5CCA-1B46-9BEA-36FFEF8D3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E46B-6B55-0643-9240-AB8CC949BD87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48816-7A2A-BF49-A4FB-6CC94B267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B3807-E820-E040-9E0D-B2FB55336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14C2A-07C3-8145-B00E-002962C52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9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2263-9FB1-3249-B816-417B932F2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Multiplying Fractions</a:t>
            </a:r>
          </a:p>
        </p:txBody>
      </p:sp>
    </p:spTree>
    <p:extLst>
      <p:ext uri="{BB962C8B-B14F-4D97-AF65-F5344CB8AC3E}">
        <p14:creationId xmlns:p14="http://schemas.microsoft.com/office/powerpoint/2010/main" val="109150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2263-9FB1-3249-B816-417B932F2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Expanding Double Brackets</a:t>
            </a:r>
          </a:p>
        </p:txBody>
      </p:sp>
    </p:spTree>
    <p:extLst>
      <p:ext uri="{BB962C8B-B14F-4D97-AF65-F5344CB8AC3E}">
        <p14:creationId xmlns:p14="http://schemas.microsoft.com/office/powerpoint/2010/main" val="344917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38F99-B655-C241-AEE0-D2F3052EA9A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Expanding Brackets Worksheet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359A0A-5114-C942-A2C2-1DEEEEC6A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44" y="1326490"/>
            <a:ext cx="10605579" cy="420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70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38F99-B655-C241-AEE0-D2F3052EA9A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Expanding Brackets Worksheet Answers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DD3716D-98A8-A443-8E28-FA1CA4FA0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65" y="1225343"/>
            <a:ext cx="10775070" cy="440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38F99-B655-C241-AEE0-D2F3052EA9A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Multiplying Fractions Worksheet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872C1C-C8D0-D94F-8F9F-9BAE52B45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077" y="804392"/>
            <a:ext cx="6884719" cy="576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50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38F99-B655-C241-AEE0-D2F3052EA9A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Multiplying Fractions Worksheet Answers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274248-89C5-CA4A-850F-2F60B02A9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546" y="940213"/>
            <a:ext cx="8403607" cy="517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4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2263-9FB1-3249-B816-417B932F2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Two-Way Tables</a:t>
            </a:r>
          </a:p>
        </p:txBody>
      </p:sp>
    </p:spTree>
    <p:extLst>
      <p:ext uri="{BB962C8B-B14F-4D97-AF65-F5344CB8AC3E}">
        <p14:creationId xmlns:p14="http://schemas.microsoft.com/office/powerpoint/2010/main" val="291481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38F99-B655-C241-AEE0-D2F3052EA9A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Two-Way Tables Worksheet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C1CE20-2CF8-3C42-A8B4-264847C68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875" y="707886"/>
            <a:ext cx="6705367" cy="60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38F99-B655-C241-AEE0-D2F3052EA9A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Two-Way Tables Worksheet Answers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BD3234-3629-074C-A19A-EEE57F6D5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41" y="987548"/>
            <a:ext cx="6856705" cy="41425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DFCD0C-031D-8D40-B5BB-C0DC2E0BA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997" y="892546"/>
            <a:ext cx="2575790" cy="466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7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2263-9FB1-3249-B816-417B932F2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Factorising Expressions</a:t>
            </a:r>
          </a:p>
        </p:txBody>
      </p:sp>
    </p:spTree>
    <p:extLst>
      <p:ext uri="{BB962C8B-B14F-4D97-AF65-F5344CB8AC3E}">
        <p14:creationId xmlns:p14="http://schemas.microsoft.com/office/powerpoint/2010/main" val="417259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38F99-B655-C241-AEE0-D2F3052EA9A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Factorising Expressions Worksheet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0D1211-1370-4046-856B-97ACEFA93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25" y="1004783"/>
            <a:ext cx="8053944" cy="22321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9498E9-28DB-3448-90C9-3BF4DD951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424" y="3621039"/>
            <a:ext cx="7923493" cy="223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6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38F99-B655-C241-AEE0-D2F3052EA9A8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Factorising Expressions Worksheet Answers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739C6E-B006-2542-86FD-75906C260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92" y="980950"/>
            <a:ext cx="9775814" cy="19403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4DB559-48CB-2549-807F-A58E25E48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91" y="3429000"/>
            <a:ext cx="9820967" cy="1416132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EA7B200D-5148-7C4A-9AA3-23326F054759}"/>
              </a:ext>
            </a:extLst>
          </p:cNvPr>
          <p:cNvSpPr/>
          <p:nvPr/>
        </p:nvSpPr>
        <p:spPr>
          <a:xfrm>
            <a:off x="3325091" y="2493818"/>
            <a:ext cx="6958940" cy="427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067D801-8721-0A4C-B69A-866CEABEECB9}"/>
              </a:ext>
            </a:extLst>
          </p:cNvPr>
          <p:cNvSpPr/>
          <p:nvPr/>
        </p:nvSpPr>
        <p:spPr>
          <a:xfrm>
            <a:off x="3325090" y="4434197"/>
            <a:ext cx="7097515" cy="427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8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</Words>
  <Application>Microsoft Macintosh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Multiplying Fractions</vt:lpstr>
      <vt:lpstr>PowerPoint Presentation</vt:lpstr>
      <vt:lpstr>PowerPoint Presentation</vt:lpstr>
      <vt:lpstr>Two-Way Tables</vt:lpstr>
      <vt:lpstr>PowerPoint Presentation</vt:lpstr>
      <vt:lpstr>PowerPoint Presentation</vt:lpstr>
      <vt:lpstr>Factorising Expressions</vt:lpstr>
      <vt:lpstr>PowerPoint Presentation</vt:lpstr>
      <vt:lpstr>PowerPoint Presentation</vt:lpstr>
      <vt:lpstr>Expanding Double Brackets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Triangle</dc:title>
  <dc:creator>Mr K GILLIES</dc:creator>
  <cp:lastModifiedBy>Mr K GILLIES</cp:lastModifiedBy>
  <cp:revision>5</cp:revision>
  <dcterms:created xsi:type="dcterms:W3CDTF">2020-09-18T09:00:12Z</dcterms:created>
  <dcterms:modified xsi:type="dcterms:W3CDTF">2021-03-16T08:04:32Z</dcterms:modified>
</cp:coreProperties>
</file>